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98"/>
    <p:restoredTop sz="94685"/>
  </p:normalViewPr>
  <p:slideViewPr>
    <p:cSldViewPr snapToGrid="0" snapToObjects="1">
      <p:cViewPr varScale="1">
        <p:scale>
          <a:sx n="85" d="100"/>
          <a:sy n="85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0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5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9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5276-CE35-6449-A1F9-65BB63CD26C7}" type="datetimeFigureOut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13A3-FDF1-C642-96A7-6053FC1C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yee.mgh.harvard.edu/methylation-wd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aryee.mgh.harvard.edu/methylation-wd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://aryee.mgh.harvard.edu/methylation-wdl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://aryee.mgh.harvard.edu/methylation-wdl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hyperlink" Target="http://aryee.mgh.harvard.edu/methylation-wd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yee.mgh.harvard.edu/methylation-wd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hyperlink" Target="http://aryee.mgh.harvard.edu/methylation-wdl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hyperlink" Target="http://aryee.mgh.harvard.edu/methylation-wdl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009" y="138284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vetica" charset="0"/>
                <a:ea typeface="Helvetica" charset="0"/>
                <a:cs typeface="Helvetica" charset="0"/>
              </a:rPr>
              <a:t>A (Fire)Cloud-Based DNA Methylation Data Preprocessing and Quality Control Platform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522" y="4842512"/>
            <a:ext cx="2889574" cy="534331"/>
          </a:xfrm>
        </p:spPr>
        <p:txBody>
          <a:bodyPr/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Divy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Kangeyan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910" y="5336895"/>
            <a:ext cx="7253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1155CC"/>
                </a:solidFill>
                <a:latin typeface="Arial" charset="0"/>
                <a:hlinkClick r:id="rId2"/>
              </a:rPr>
              <a:t>http://aryee.mgh.harvard.edu/dna-methylation-tools/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0" y="-69738"/>
            <a:ext cx="3657600" cy="3627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0" y="82662"/>
            <a:ext cx="3657600" cy="3627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0" y="235062"/>
            <a:ext cx="3657600" cy="3627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0" y="387462"/>
            <a:ext cx="3657600" cy="3627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97" y="3794985"/>
            <a:ext cx="2791445" cy="701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" y="3529054"/>
            <a:ext cx="1324253" cy="1313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9" y="4993115"/>
            <a:ext cx="1479380" cy="17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78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FireCloud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16" y="1900485"/>
            <a:ext cx="3710168" cy="1652184"/>
          </a:xfrm>
        </p:spPr>
      </p:pic>
      <p:sp>
        <p:nvSpPr>
          <p:cNvPr id="5" name="Rectangle 4"/>
          <p:cNvSpPr/>
          <p:nvPr/>
        </p:nvSpPr>
        <p:spPr>
          <a:xfrm>
            <a:off x="3047999" y="417013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222222"/>
                </a:solidFill>
                <a:latin typeface="Helvetica" charset="0"/>
                <a:ea typeface="Helvetica" charset="0"/>
                <a:cs typeface="Helvetica" charset="0"/>
              </a:rPr>
              <a:t>An open platform for secure and scalable analysis on the cloud</a:t>
            </a:r>
            <a:endParaRPr lang="en-US" sz="3200" i="0" dirty="0">
              <a:solidFill>
                <a:srgbClr val="222222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8210" y="6488668"/>
            <a:ext cx="52036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u="sng" dirty="0">
                <a:solidFill>
                  <a:srgbClr val="1155CC"/>
                </a:solidFill>
                <a:latin typeface="Arial" charset="0"/>
                <a:hlinkClick r:id="rId3"/>
              </a:rPr>
              <a:t>http://aryee.mgh.harvard.edu/dna-methylation-tools/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3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Tenets of data analysis platform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40" y="1325563"/>
            <a:ext cx="3771193" cy="2253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9772" y="936649"/>
            <a:ext cx="243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Reproducibility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6836"/>
            <a:ext cx="4493567" cy="2284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9761" y="998190"/>
            <a:ext cx="243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Scalability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7" y="4057952"/>
            <a:ext cx="2599406" cy="2599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49440" y="4303117"/>
            <a:ext cx="347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Best practice </a:t>
            </a:r>
          </a:p>
          <a:p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analysis pipelines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2" y="3710276"/>
            <a:ext cx="2000034" cy="2800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7383" y="4460877"/>
            <a:ext cx="347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Access to publicly available datasets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78210" y="6488668"/>
            <a:ext cx="52036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u="sng" dirty="0">
                <a:solidFill>
                  <a:srgbClr val="1155CC"/>
                </a:solidFill>
                <a:latin typeface="Arial" charset="0"/>
                <a:hlinkClick r:id="rId6"/>
              </a:rPr>
              <a:t>http://aryee.mgh.harvard.edu/dna-methylation-tools/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437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DNA Methylation &amp; Implications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5619"/>
            <a:ext cx="3404016" cy="411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870" y="1570766"/>
            <a:ext cx="4857406" cy="2086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1" y="4026359"/>
            <a:ext cx="2819334" cy="2304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7276" y="2469703"/>
            <a:ext cx="197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umorigenesis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7276" y="4855637"/>
            <a:ext cx="164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Embryo Development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8210" y="6488668"/>
            <a:ext cx="52036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u="sng" dirty="0">
                <a:solidFill>
                  <a:srgbClr val="1155CC"/>
                </a:solidFill>
                <a:latin typeface="Arial" charset="0"/>
                <a:hlinkClick r:id="rId5"/>
              </a:rPr>
              <a:t>http://aryee.mgh.harvard.edu/dna-methylation-tools/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700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36" y="0"/>
            <a:ext cx="10515600" cy="119065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ethylation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analysis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8" y="985439"/>
            <a:ext cx="10148341" cy="5503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8210" y="6488668"/>
            <a:ext cx="52036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u="sng" dirty="0">
                <a:solidFill>
                  <a:srgbClr val="1155CC"/>
                </a:solidFill>
                <a:latin typeface="Arial" charset="0"/>
                <a:hlinkClick r:id="rId3"/>
              </a:rPr>
              <a:t>http://aryee.mgh.harvard.edu/dna-methylation-tools/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29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Tools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 and </a:t>
            </a:r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scmeth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package in Bioconductor is used for aggregation and QC analysis 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WDL (Workflow Development Language) glues all the tools together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8210" y="6488668"/>
            <a:ext cx="52036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u="sng" dirty="0">
                <a:solidFill>
                  <a:srgbClr val="1155CC"/>
                </a:solidFill>
                <a:latin typeface="Arial" charset="0"/>
                <a:hlinkClick r:id="rId2"/>
              </a:rPr>
              <a:t>http://aryee.mgh.harvard.edu/dna-methylation-tools/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400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QC Metrics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0" y="2074984"/>
            <a:ext cx="4277825" cy="4277825"/>
          </a:xfrm>
        </p:spPr>
      </p:pic>
      <p:sp>
        <p:nvSpPr>
          <p:cNvPr id="7" name="TextBox 6"/>
          <p:cNvSpPr txBox="1"/>
          <p:nvPr/>
        </p:nvSpPr>
        <p:spPr>
          <a:xfrm>
            <a:off x="2145322" y="1513504"/>
            <a:ext cx="199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Read Coverage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33" y="2180491"/>
            <a:ext cx="3422260" cy="4277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45301" y="1513504"/>
            <a:ext cx="199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CpG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Coverage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8210" y="6488668"/>
            <a:ext cx="52036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u="sng" dirty="0">
                <a:solidFill>
                  <a:srgbClr val="1155CC"/>
                </a:solidFill>
                <a:latin typeface="Arial" charset="0"/>
                <a:hlinkClick r:id="rId4"/>
              </a:rPr>
              <a:t>http://aryee.mgh.harvard.edu/dna-methylation-tools/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133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236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QC Metrics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94259"/>
            <a:ext cx="5486400" cy="365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2" y="1796197"/>
            <a:ext cx="6201508" cy="46511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5322" y="1513504"/>
            <a:ext cx="199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CpG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Density plot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5845" y="1377069"/>
            <a:ext cx="199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M-bias plot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8210" y="6488668"/>
            <a:ext cx="520366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u="sng" dirty="0">
                <a:solidFill>
                  <a:srgbClr val="1155CC"/>
                </a:solidFill>
                <a:latin typeface="Arial" charset="0"/>
                <a:hlinkClick r:id="rId4"/>
              </a:rPr>
              <a:t>http://aryee.mgh.harvard.edu/dna-methylation-tools/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675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Summary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FireCloud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based methylation pipelines provide scalable and reproducible way to conduct methylation data preprocessing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QC analysis optimized for large sample sizes, i.e. single-cell datasets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QC analysis in the pipeline provides users with better insights on conducting further downstream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19341</TotalTime>
  <Words>163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A (Fire)Cloud-Based DNA Methylation Data Preprocessing and Quality Control Platform</vt:lpstr>
      <vt:lpstr>FireCloud</vt:lpstr>
      <vt:lpstr>Tenets of data analysis platform</vt:lpstr>
      <vt:lpstr>DNA Methylation &amp; Implications</vt:lpstr>
      <vt:lpstr>Methylation analysis platform</vt:lpstr>
      <vt:lpstr>Tools </vt:lpstr>
      <vt:lpstr>QC Metrics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(Fire)Cloud-Based DNA Methylation Data Preprocessing and Quality Control Platform</dc:title>
  <dc:creator>Divy Kangeyan</dc:creator>
  <cp:lastModifiedBy>Divy Kangeyan</cp:lastModifiedBy>
  <cp:revision>41</cp:revision>
  <cp:lastPrinted>2018-07-06T20:09:25Z</cp:lastPrinted>
  <dcterms:created xsi:type="dcterms:W3CDTF">2018-06-05T17:56:31Z</dcterms:created>
  <dcterms:modified xsi:type="dcterms:W3CDTF">2018-07-06T20:09:52Z</dcterms:modified>
</cp:coreProperties>
</file>